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5" r:id="rId10"/>
    <p:sldId id="268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9152FD3-E204-4A0A-9F8C-EC778F23008D}" type="datetimeFigureOut">
              <a:rPr lang="en-IN" smtClean="0"/>
              <a:t>07-02-2022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A2B077A-43C5-4476-8850-C4E9E6A48A1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52FD3-E204-4A0A-9F8C-EC778F23008D}" type="datetimeFigureOut">
              <a:rPr lang="en-IN" smtClean="0"/>
              <a:t>07-02-2022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077A-43C5-4476-8850-C4E9E6A48A1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52FD3-E204-4A0A-9F8C-EC778F23008D}" type="datetimeFigureOut">
              <a:rPr lang="en-IN" smtClean="0"/>
              <a:t>07-02-2022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077A-43C5-4476-8850-C4E9E6A48A1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52FD3-E204-4A0A-9F8C-EC778F23008D}" type="datetimeFigureOut">
              <a:rPr lang="en-IN" smtClean="0"/>
              <a:t>07-02-2022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077A-43C5-4476-8850-C4E9E6A48A1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52FD3-E204-4A0A-9F8C-EC778F23008D}" type="datetimeFigureOut">
              <a:rPr lang="en-IN" smtClean="0"/>
              <a:t>07-02-2022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077A-43C5-4476-8850-C4E9E6A48A1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52FD3-E204-4A0A-9F8C-EC778F23008D}" type="datetimeFigureOut">
              <a:rPr lang="en-IN" smtClean="0"/>
              <a:t>07-02-2022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077A-43C5-4476-8850-C4E9E6A48A1B}" type="slidenum">
              <a:rPr lang="en-IN" smtClean="0"/>
              <a:t>‹#›</a:t>
            </a:fld>
            <a:endParaRPr lang="en-I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52FD3-E204-4A0A-9F8C-EC778F23008D}" type="datetimeFigureOut">
              <a:rPr lang="en-IN" smtClean="0"/>
              <a:t>07-02-2022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077A-43C5-4476-8850-C4E9E6A48A1B}" type="slidenum">
              <a:rPr lang="en-IN" smtClean="0"/>
              <a:t>‹#›</a:t>
            </a:fld>
            <a:endParaRPr lang="en-IN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52FD3-E204-4A0A-9F8C-EC778F23008D}" type="datetimeFigureOut">
              <a:rPr lang="en-IN" smtClean="0"/>
              <a:t>07-02-2022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077A-43C5-4476-8850-C4E9E6A48A1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52FD3-E204-4A0A-9F8C-EC778F23008D}" type="datetimeFigureOut">
              <a:rPr lang="en-IN" smtClean="0"/>
              <a:t>07-02-2022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077A-43C5-4476-8850-C4E9E6A48A1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D9152FD3-E204-4A0A-9F8C-EC778F23008D}" type="datetimeFigureOut">
              <a:rPr lang="en-IN" smtClean="0"/>
              <a:t>07-02-2022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A2B077A-43C5-4476-8850-C4E9E6A48A1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D9152FD3-E204-4A0A-9F8C-EC778F23008D}" type="datetimeFigureOut">
              <a:rPr lang="en-IN" smtClean="0"/>
              <a:t>07-02-2022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A2B077A-43C5-4476-8850-C4E9E6A48A1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9152FD3-E204-4A0A-9F8C-EC778F23008D}" type="datetimeFigureOut">
              <a:rPr lang="en-IN" smtClean="0"/>
              <a:t>07-02-2022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A2B077A-43C5-4476-8850-C4E9E6A48A1B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592287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hnschrift SemiCondensed" pitchFamily="34" charset="0"/>
              </a:rPr>
              <a:t>AIRWAYS COURIER SERVICES</a:t>
            </a:r>
            <a:endParaRPr lang="en-IN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ahnschrift SemiCondensed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610720"/>
            <a:ext cx="3758818" cy="1944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3953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412776"/>
            <a:ext cx="6912768" cy="439248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IN" dirty="0"/>
              <a:t> </a:t>
            </a:r>
          </a:p>
          <a:p>
            <a:pPr fontAlgn="base"/>
            <a:endParaRPr lang="en-IN" sz="3300" dirty="0" smtClean="0"/>
          </a:p>
          <a:p>
            <a:pPr fontAlgn="base"/>
            <a:endParaRPr lang="en-IN" sz="3300" dirty="0"/>
          </a:p>
          <a:p>
            <a:pPr fontAlgn="base"/>
            <a:r>
              <a:rPr lang="en-IN" sz="4400" b="1" dirty="0" smtClean="0"/>
              <a:t>Avoid situations which lead to customer dissatisfaction</a:t>
            </a:r>
          </a:p>
          <a:p>
            <a:pPr fontAlgn="base"/>
            <a:r>
              <a:rPr lang="en-IN" sz="4400" b="1" dirty="0" smtClean="0"/>
              <a:t>Communicate effectively by sending notifications or text messages of the current status of the issue, including details of when a technician should arrive. </a:t>
            </a:r>
          </a:p>
          <a:p>
            <a:pPr fontAlgn="base"/>
            <a:r>
              <a:rPr lang="en-IN" sz="4400" b="1" dirty="0" smtClean="0"/>
              <a:t>Automated messages can provide a solution to challenges faced when implementing field service management in retail. </a:t>
            </a:r>
          </a:p>
          <a:p>
            <a:pPr fontAlgn="base"/>
            <a:r>
              <a:rPr lang="en-IN" sz="4400" b="1" dirty="0" smtClean="0"/>
              <a:t>Mobile app available for customers, so they can change visit dates and times should they wish.</a:t>
            </a: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296" y="980728"/>
            <a:ext cx="507605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536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204864"/>
            <a:ext cx="7272808" cy="4104456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IN" b="1" dirty="0" smtClean="0">
                <a:latin typeface="Algerian" pitchFamily="82" charset="0"/>
              </a:rPr>
              <a:t>Airway </a:t>
            </a:r>
            <a:r>
              <a:rPr lang="en-IN" b="1" dirty="0" smtClean="0">
                <a:latin typeface="Algerian" pitchFamily="82" charset="0"/>
              </a:rPr>
              <a:t>delivery-</a:t>
            </a:r>
          </a:p>
          <a:p>
            <a:pPr fontAlgn="base"/>
            <a:r>
              <a:rPr lang="en-IN" sz="2400" b="1" dirty="0" smtClean="0"/>
              <a:t>Optimization of </a:t>
            </a:r>
            <a:r>
              <a:rPr lang="en-IN" sz="2400" b="1" dirty="0" err="1" smtClean="0"/>
              <a:t>hardwares</a:t>
            </a:r>
            <a:r>
              <a:rPr lang="en-IN" sz="2400" b="1" dirty="0" smtClean="0"/>
              <a:t> and </a:t>
            </a:r>
            <a:r>
              <a:rPr lang="en-IN" sz="2400" b="1" dirty="0" err="1" smtClean="0"/>
              <a:t>softwares</a:t>
            </a:r>
            <a:r>
              <a:rPr lang="en-IN" sz="2400" b="1" dirty="0" smtClean="0"/>
              <a:t> </a:t>
            </a:r>
          </a:p>
          <a:p>
            <a:pPr fontAlgn="base"/>
            <a:r>
              <a:rPr lang="en-IN" sz="2400" b="1" dirty="0" smtClean="0"/>
              <a:t>High availability, speed , scalability and security </a:t>
            </a:r>
          </a:p>
          <a:p>
            <a:pPr fontAlgn="base"/>
            <a:r>
              <a:rPr lang="en-IN" sz="2400" b="1" dirty="0" smtClean="0"/>
              <a:t>90% of delivery type of service in given time</a:t>
            </a:r>
          </a:p>
          <a:p>
            <a:pPr fontAlgn="base"/>
            <a:r>
              <a:rPr lang="en-IN" sz="2400" b="1" dirty="0" smtClean="0"/>
              <a:t>Decreasing our mean service time </a:t>
            </a:r>
          </a:p>
          <a:p>
            <a:pPr fontAlgn="base"/>
            <a:r>
              <a:rPr lang="en-IN" sz="2400" b="1" dirty="0" smtClean="0"/>
              <a:t>Mobile app enables managers and dispatchers to control the quality of the technicians’ work</a:t>
            </a:r>
          </a:p>
          <a:p>
            <a:pPr fontAlgn="base"/>
            <a:r>
              <a:rPr lang="en-IN" sz="2400" b="1" dirty="0" smtClean="0"/>
              <a:t>Access to a broad set of options and tools </a:t>
            </a:r>
            <a:endParaRPr lang="en-IN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764704"/>
            <a:ext cx="4761100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2966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en-US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</a:rPr>
              <a:t>TEAM EARTH</a:t>
            </a:r>
            <a:endParaRPr lang="en-IN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80728"/>
            <a:ext cx="7776864" cy="5112568"/>
          </a:xfrm>
        </p:spPr>
        <p:txBody>
          <a:bodyPr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fontAlgn="base">
              <a:buNone/>
            </a:pPr>
            <a:r>
              <a:rPr lang="en-IN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</a:p>
          <a:p>
            <a:pPr lvl="0" algn="ctr"/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NAME-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MAHESH KSHIRSAGAR</a:t>
            </a:r>
            <a:endParaRPr lang="en-IN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HEAD OF IT INFRASTRUCTURE DEPARTMENT</a:t>
            </a:r>
            <a:endParaRPr lang="en-IN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indent="0">
              <a:buNone/>
            </a:pP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endParaRPr lang="en-IN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 algn="ctr"/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ASSIGNMENT TAKEN:</a:t>
            </a:r>
            <a:endParaRPr lang="en-IN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PLAN ON IT INFRASTRUCTURE </a:t>
            </a:r>
            <a:endParaRPr lang="en-IN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endParaRPr lang="en-IN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 algn="ctr"/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TITLE:</a:t>
            </a:r>
            <a:endParaRPr lang="en-IN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AIRWAY DELIVERY 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en-US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NEW BUSINESS OPPORTUNITY</a:t>
            </a:r>
            <a:endParaRPr lang="en-IN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ctr">
              <a:buNone/>
            </a:pPr>
            <a:r>
              <a:rPr lang="en-US" b="1" dirty="0">
                <a:latin typeface="Book Antiqua" pitchFamily="18" charset="0"/>
              </a:rPr>
              <a:t>PLAN ON IT INFRASTRUCTURE INCLUDING APPS, WEBSITES AND MANAGEMENT INFORMATION SYSTEMS.</a:t>
            </a:r>
            <a:endParaRPr lang="en-IN" b="1" dirty="0">
              <a:latin typeface="Book Antiqua" pitchFamily="18" charset="0"/>
            </a:endParaRPr>
          </a:p>
          <a:p>
            <a:endParaRPr lang="en-IN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5651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latin typeface="Algerian" pitchFamily="82" charset="0"/>
              </a:rPr>
              <a:t>Case understanding-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844824"/>
            <a:ext cx="6624736" cy="3816424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en-IN" sz="4500" b="1" dirty="0" smtClean="0"/>
              <a:t>Courier service provider company</a:t>
            </a:r>
          </a:p>
          <a:p>
            <a:pPr algn="just"/>
            <a:r>
              <a:rPr lang="en-IN" sz="4500" b="1" dirty="0" smtClean="0"/>
              <a:t>Business advancement </a:t>
            </a:r>
          </a:p>
          <a:p>
            <a:pPr algn="just"/>
            <a:r>
              <a:rPr lang="en-IN" sz="4500" b="1" dirty="0" smtClean="0"/>
              <a:t>‘Hyper local delivery space' </a:t>
            </a:r>
          </a:p>
          <a:p>
            <a:pPr algn="just"/>
            <a:r>
              <a:rPr lang="en-IN" sz="4500" b="1" dirty="0" smtClean="0"/>
              <a:t>Local delivery through drones </a:t>
            </a:r>
          </a:p>
          <a:p>
            <a:pPr algn="just"/>
            <a:r>
              <a:rPr lang="en-IN" sz="4500" b="1" dirty="0" smtClean="0"/>
              <a:t>Received valuable feedback by initial users </a:t>
            </a:r>
          </a:p>
          <a:p>
            <a:pPr algn="just"/>
            <a:r>
              <a:rPr lang="en-IN" sz="4500" b="1" dirty="0" smtClean="0"/>
              <a:t>“Short range drone based services" </a:t>
            </a:r>
          </a:p>
          <a:p>
            <a:pPr algn="just"/>
            <a:r>
              <a:rPr lang="en-IN" sz="4500" b="1" dirty="0" smtClean="0"/>
              <a:t>End-to-end drone operations &amp; management platform </a:t>
            </a:r>
          </a:p>
          <a:p>
            <a:pPr algn="just"/>
            <a:r>
              <a:rPr lang="en-IN" sz="4500" b="1" dirty="0" smtClean="0"/>
              <a:t>Digitize service processes.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62907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052736"/>
            <a:ext cx="7416824" cy="5073427"/>
          </a:xfrm>
        </p:spPr>
        <p:txBody>
          <a:bodyPr>
            <a:normAutofit/>
          </a:bodyPr>
          <a:lstStyle/>
          <a:p>
            <a:pPr lvl="0" fontAlgn="base"/>
            <a:r>
              <a:rPr lang="en-IN" sz="4000" b="1" dirty="0" smtClean="0">
                <a:latin typeface="Algerian" pitchFamily="82" charset="0"/>
              </a:rPr>
              <a:t>BCS solutions summary</a:t>
            </a:r>
          </a:p>
          <a:p>
            <a:r>
              <a:rPr lang="en-IN" b="1" dirty="0" smtClean="0"/>
              <a:t>Airway Delivery- </a:t>
            </a:r>
          </a:p>
          <a:p>
            <a:r>
              <a:rPr lang="en-IN" b="1" dirty="0" smtClean="0"/>
              <a:t>Apps, software and websites </a:t>
            </a:r>
          </a:p>
          <a:p>
            <a:r>
              <a:rPr lang="en-IN" b="1" dirty="0" smtClean="0"/>
              <a:t>Digital transformation or digitalization </a:t>
            </a:r>
          </a:p>
          <a:p>
            <a:r>
              <a:rPr lang="en-IN" b="1" dirty="0" smtClean="0"/>
              <a:t>Fundamental changes </a:t>
            </a:r>
          </a:p>
          <a:p>
            <a:r>
              <a:rPr lang="en-IN" b="1" dirty="0" smtClean="0"/>
              <a:t>Great impact on customer satisfaction ratings</a:t>
            </a:r>
          </a:p>
          <a:p>
            <a:r>
              <a:rPr lang="en-IN" b="1" dirty="0" smtClean="0"/>
              <a:t>Products delivered to be fast and efficient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40624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368152"/>
          </a:xfrm>
        </p:spPr>
        <p:txBody>
          <a:bodyPr>
            <a:normAutofit fontScale="90000"/>
          </a:bodyPr>
          <a:lstStyle/>
          <a:p>
            <a:pPr lvl="0"/>
            <a:r>
              <a:rPr lang="en-IN" b="1" dirty="0" smtClean="0"/>
              <a:t/>
            </a:r>
            <a:br>
              <a:rPr lang="en-IN" b="1" dirty="0" smtClean="0"/>
            </a:br>
            <a:r>
              <a:rPr lang="en-IN" b="1" dirty="0" smtClean="0">
                <a:latin typeface="Algerian" pitchFamily="82" charset="0"/>
              </a:rPr>
              <a:t>Solutions-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n-IN" b="1" dirty="0" smtClean="0"/>
              <a:t>We plan to implement the following it infrastructures:</a:t>
            </a:r>
          </a:p>
          <a:p>
            <a:pPr marL="0" indent="0" algn="just">
              <a:buNone/>
            </a:pPr>
            <a:endParaRPr lang="en-IN" b="1" dirty="0" smtClean="0"/>
          </a:p>
          <a:p>
            <a:pPr algn="just"/>
            <a:r>
              <a:rPr lang="en-IN" b="1" dirty="0" smtClean="0">
                <a:latin typeface="Algerian" pitchFamily="82" charset="0"/>
              </a:rPr>
              <a:t>Infrastructure-as-a-service (</a:t>
            </a:r>
            <a:r>
              <a:rPr lang="en-IN" b="1" dirty="0" err="1" smtClean="0">
                <a:latin typeface="Algerian" pitchFamily="82" charset="0"/>
              </a:rPr>
              <a:t>iaas</a:t>
            </a:r>
            <a:r>
              <a:rPr lang="en-IN" b="1" dirty="0" smtClean="0">
                <a:latin typeface="Algerian" pitchFamily="82" charset="0"/>
              </a:rPr>
              <a:t>) </a:t>
            </a:r>
          </a:p>
          <a:p>
            <a:pPr algn="just"/>
            <a:r>
              <a:rPr lang="en-IN" b="1" dirty="0" smtClean="0"/>
              <a:t>Delivers fundamental compute, network, and storage resources to consumers on- demand</a:t>
            </a:r>
          </a:p>
          <a:p>
            <a:pPr algn="just"/>
            <a:endParaRPr lang="en-IN" b="1" dirty="0" smtClean="0"/>
          </a:p>
          <a:p>
            <a:pPr algn="just"/>
            <a:r>
              <a:rPr lang="en-IN" b="1" dirty="0" smtClean="0">
                <a:latin typeface="Algerian" pitchFamily="82" charset="0"/>
              </a:rPr>
              <a:t>Platforms-as-a-service (</a:t>
            </a:r>
            <a:r>
              <a:rPr lang="en-IN" b="1" dirty="0" err="1" smtClean="0">
                <a:latin typeface="Algerian" pitchFamily="82" charset="0"/>
              </a:rPr>
              <a:t>paas</a:t>
            </a:r>
            <a:r>
              <a:rPr lang="en-IN" b="1" dirty="0" smtClean="0">
                <a:latin typeface="Algerian" pitchFamily="82" charset="0"/>
              </a:rPr>
              <a:t>)</a:t>
            </a:r>
          </a:p>
          <a:p>
            <a:pPr algn="just"/>
            <a:r>
              <a:rPr lang="en-IN" b="1" dirty="0" smtClean="0"/>
              <a:t>Inflexibility of building and maintaining the platform on-premises.</a:t>
            </a:r>
          </a:p>
          <a:p>
            <a:pPr algn="just"/>
            <a:r>
              <a:rPr lang="en-IN" b="1" dirty="0" smtClean="0"/>
              <a:t> It increases the speed of development</a:t>
            </a:r>
          </a:p>
          <a:p>
            <a:pPr marL="0" indent="0">
              <a:buNone/>
            </a:pPr>
            <a:r>
              <a:rPr lang="en-IN" b="1" dirty="0" smtClean="0"/>
              <a:t> </a:t>
            </a:r>
            <a:endParaRPr lang="en-IN" dirty="0" smtClean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70926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836712"/>
            <a:ext cx="7560840" cy="5400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IN" b="1" dirty="0" smtClean="0">
                <a:latin typeface="Algerian" pitchFamily="82" charset="0"/>
              </a:rPr>
              <a:t>Hybrid cloud &amp; multi-cloud</a:t>
            </a:r>
          </a:p>
          <a:p>
            <a:pPr>
              <a:lnSpc>
                <a:spcPct val="120000"/>
              </a:lnSpc>
            </a:pPr>
            <a:r>
              <a:rPr lang="en-IN" sz="2200" b="1" dirty="0" smtClean="0"/>
              <a:t>Running the organizations applications workload. </a:t>
            </a:r>
          </a:p>
          <a:p>
            <a:pPr>
              <a:lnSpc>
                <a:spcPct val="120000"/>
              </a:lnSpc>
            </a:pPr>
            <a:r>
              <a:rPr lang="en-IN" sz="2200" b="1" dirty="0" smtClean="0"/>
              <a:t>More effectively and cost-efficiently than could be with public or private cloud alone. </a:t>
            </a:r>
          </a:p>
          <a:p>
            <a:pPr>
              <a:lnSpc>
                <a:spcPct val="120000"/>
              </a:lnSpc>
            </a:pPr>
            <a:r>
              <a:rPr lang="en-IN" sz="2200" b="1" dirty="0" smtClean="0"/>
              <a:t>For storage- by using clouds the possibility of storing our files and accessing ,storing and retrieving them from any web-enabled interface.</a:t>
            </a:r>
          </a:p>
          <a:p>
            <a:pPr>
              <a:lnSpc>
                <a:spcPct val="120000"/>
              </a:lnSpc>
            </a:pPr>
            <a:r>
              <a:rPr lang="en-IN" sz="2200" b="1" dirty="0" smtClean="0"/>
              <a:t> At any time and any  place </a:t>
            </a:r>
          </a:p>
          <a:p>
            <a:pPr>
              <a:lnSpc>
                <a:spcPct val="120000"/>
              </a:lnSpc>
            </a:pPr>
            <a:r>
              <a:rPr lang="en-IN" sz="2200" b="1" dirty="0" smtClean="0"/>
              <a:t>Stored in virtualized pools of storage hosted by customer specification requirements.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IN" b="1" dirty="0" smtClean="0"/>
              <a:t> </a:t>
            </a:r>
          </a:p>
          <a:p>
            <a:pPr>
              <a:lnSpc>
                <a:spcPct val="120000"/>
              </a:lnSpc>
            </a:pPr>
            <a:r>
              <a:rPr lang="en-IN" b="1" dirty="0" smtClean="0">
                <a:latin typeface="Algerian" pitchFamily="82" charset="0"/>
              </a:rPr>
              <a:t>Drone fleet management software</a:t>
            </a:r>
          </a:p>
          <a:p>
            <a:pPr>
              <a:lnSpc>
                <a:spcPct val="120000"/>
              </a:lnSpc>
            </a:pPr>
            <a:r>
              <a:rPr lang="en-IN" sz="2200" b="1" dirty="0" smtClean="0"/>
              <a:t>It helps plan &amp; execute short &amp; long-range flights </a:t>
            </a:r>
          </a:p>
          <a:p>
            <a:pPr>
              <a:lnSpc>
                <a:spcPct val="120000"/>
              </a:lnSpc>
            </a:pPr>
            <a:r>
              <a:rPr lang="en-IN" sz="2200" b="1" dirty="0" smtClean="0"/>
              <a:t>Live tracking and drone control over 4G/LTE/5G.</a:t>
            </a:r>
          </a:p>
          <a:p>
            <a:endParaRPr lang="en-IN" dirty="0"/>
          </a:p>
        </p:txBody>
      </p:sp>
      <p:sp>
        <p:nvSpPr>
          <p:cNvPr id="5" name="Cloud"/>
          <p:cNvSpPr>
            <a:spLocks noChangeAspect="1" noEditPoints="1" noChangeArrowheads="1"/>
          </p:cNvSpPr>
          <p:nvPr/>
        </p:nvSpPr>
        <p:spPr bwMode="auto">
          <a:xfrm>
            <a:off x="6721340" y="629301"/>
            <a:ext cx="1307044" cy="93610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9046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908720"/>
            <a:ext cx="7416824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N" dirty="0" smtClean="0"/>
          </a:p>
          <a:p>
            <a:pPr fontAlgn="base"/>
            <a:r>
              <a:rPr lang="en-IN" b="1" dirty="0" smtClean="0">
                <a:latin typeface="Algerian" pitchFamily="82" charset="0"/>
              </a:rPr>
              <a:t>Mobile field service tracking</a:t>
            </a:r>
            <a:endParaRPr lang="en-IN" b="1" dirty="0">
              <a:latin typeface="Algerian" pitchFamily="82" charset="0"/>
            </a:endParaRPr>
          </a:p>
          <a:p>
            <a:pPr fontAlgn="base"/>
            <a:r>
              <a:rPr lang="en-IN" sz="2400" b="1" dirty="0" smtClean="0"/>
              <a:t>Real-time </a:t>
            </a:r>
            <a:r>
              <a:rPr lang="en-IN" sz="2400" b="1" dirty="0"/>
              <a:t>tracking helps you control each task’s </a:t>
            </a:r>
            <a:r>
              <a:rPr lang="en-IN" sz="2400" b="1" dirty="0" smtClean="0"/>
              <a:t>status</a:t>
            </a:r>
          </a:p>
          <a:p>
            <a:pPr fontAlgn="base"/>
            <a:r>
              <a:rPr lang="en-IN" sz="2400" b="1" dirty="0"/>
              <a:t>cancellations or delays </a:t>
            </a:r>
            <a:r>
              <a:rPr lang="en-IN" sz="2400" b="1" dirty="0" smtClean="0"/>
              <a:t>occur</a:t>
            </a:r>
          </a:p>
          <a:p>
            <a:pPr fontAlgn="base"/>
            <a:r>
              <a:rPr lang="en-IN" sz="2400" b="1" dirty="0"/>
              <a:t>manage the changes and maintain a high level of service quality.</a:t>
            </a:r>
            <a:endParaRPr lang="en-IN" sz="2400" b="1" dirty="0" smtClean="0"/>
          </a:p>
          <a:p>
            <a:pPr fontAlgn="base"/>
            <a:r>
              <a:rPr lang="en-IN" b="1" dirty="0" smtClean="0"/>
              <a:t>Service and experience management</a:t>
            </a:r>
          </a:p>
          <a:p>
            <a:pPr fontAlgn="base"/>
            <a:r>
              <a:rPr lang="en-IN" sz="2400" b="1" dirty="0" smtClean="0"/>
              <a:t>Leverage the skills and tools needed to more effectively manage your cloud estate and drive new levels of employee experience.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79134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692696"/>
            <a:ext cx="7931224" cy="5832648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en-IN" b="1" dirty="0" smtClean="0"/>
          </a:p>
          <a:p>
            <a:pPr marL="0" indent="0" fontAlgn="base">
              <a:buNone/>
            </a:pPr>
            <a:r>
              <a:rPr lang="en-IN" b="1" dirty="0" smtClean="0">
                <a:latin typeface="Algerian" pitchFamily="82" charset="0"/>
              </a:rPr>
              <a:t>Mobile workforce management software</a:t>
            </a:r>
          </a:p>
          <a:p>
            <a:pPr fontAlgn="base"/>
            <a:r>
              <a:rPr lang="en-IN" sz="2400" b="1" dirty="0" smtClean="0"/>
              <a:t>manage </a:t>
            </a:r>
            <a:r>
              <a:rPr lang="en-IN" sz="2400" b="1" dirty="0"/>
              <a:t>tasks and satisfy </a:t>
            </a:r>
            <a:r>
              <a:rPr lang="en-IN" sz="2400" b="1" dirty="0" smtClean="0"/>
              <a:t>customers</a:t>
            </a:r>
          </a:p>
          <a:p>
            <a:pPr fontAlgn="base"/>
            <a:r>
              <a:rPr lang="en-IN" sz="2400" b="1" dirty="0"/>
              <a:t>providing information and controlling the service </a:t>
            </a:r>
            <a:endParaRPr lang="en-IN" sz="2400" b="1" dirty="0" smtClean="0"/>
          </a:p>
          <a:p>
            <a:pPr fontAlgn="base"/>
            <a:r>
              <a:rPr lang="en-IN" sz="2400" b="1" dirty="0"/>
              <a:t>ensure high-quality customer experience </a:t>
            </a:r>
            <a:endParaRPr lang="en-IN" sz="2400" b="1" dirty="0" smtClean="0"/>
          </a:p>
          <a:p>
            <a:pPr marL="0" indent="0" fontAlgn="base">
              <a:buNone/>
            </a:pPr>
            <a:endParaRPr lang="en-IN" b="1" dirty="0" smtClean="0"/>
          </a:p>
          <a:p>
            <a:pPr fontAlgn="base"/>
            <a:r>
              <a:rPr lang="en-IN" b="1" dirty="0" smtClean="0">
                <a:latin typeface="Algerian" pitchFamily="82" charset="0"/>
              </a:rPr>
              <a:t>Mobile workforce management app-</a:t>
            </a:r>
          </a:p>
          <a:p>
            <a:pPr fontAlgn="base"/>
            <a:r>
              <a:rPr lang="en-IN" sz="2400" b="1" dirty="0"/>
              <a:t>enables technicians to access work order </a:t>
            </a:r>
            <a:r>
              <a:rPr lang="en-IN" sz="2400" b="1" dirty="0" smtClean="0"/>
              <a:t>data</a:t>
            </a:r>
          </a:p>
          <a:p>
            <a:pPr fontAlgn="base"/>
            <a:r>
              <a:rPr lang="en-IN" sz="2400" b="1" dirty="0"/>
              <a:t>access work order </a:t>
            </a:r>
            <a:r>
              <a:rPr lang="en-IN" sz="2400" b="1" dirty="0" smtClean="0"/>
              <a:t>data</a:t>
            </a:r>
          </a:p>
          <a:p>
            <a:pPr fontAlgn="base"/>
            <a:r>
              <a:rPr lang="en-IN" sz="2400" b="1" dirty="0"/>
              <a:t>creating completion reports </a:t>
            </a:r>
            <a:endParaRPr lang="en-IN" sz="2400" b="1" dirty="0" smtClean="0"/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509120"/>
            <a:ext cx="216024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92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620688"/>
            <a:ext cx="7643192" cy="5976664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IN" b="1" dirty="0" smtClean="0">
                <a:latin typeface="Algerian" pitchFamily="82" charset="0"/>
              </a:rPr>
              <a:t>Service desk</a:t>
            </a:r>
          </a:p>
          <a:p>
            <a:pPr fontAlgn="base"/>
            <a:r>
              <a:rPr lang="en-IN" b="1" dirty="0" smtClean="0"/>
              <a:t>Available 24/7,</a:t>
            </a:r>
          </a:p>
          <a:p>
            <a:pPr fontAlgn="base"/>
            <a:r>
              <a:rPr lang="en-IN" b="1" dirty="0" smtClean="0"/>
              <a:t>service desk is a multichannel  </a:t>
            </a:r>
          </a:p>
          <a:p>
            <a:pPr fontAlgn="base"/>
            <a:r>
              <a:rPr lang="en-IN" b="1" dirty="0"/>
              <a:t>finding - and solving - root causes of any issues </a:t>
            </a:r>
            <a:endParaRPr lang="en-IN" b="1" dirty="0" smtClean="0"/>
          </a:p>
          <a:p>
            <a:pPr fontAlgn="base"/>
            <a:r>
              <a:rPr lang="en-IN" b="1" dirty="0"/>
              <a:t>delivering the right support and top customer experience. </a:t>
            </a:r>
            <a:endParaRPr lang="en-IN" b="1" dirty="0" smtClean="0"/>
          </a:p>
          <a:p>
            <a:pPr fontAlgn="base"/>
            <a:r>
              <a:rPr lang="en-IN" b="1" dirty="0" smtClean="0"/>
              <a:t>Smart field management app</a:t>
            </a:r>
          </a:p>
          <a:p>
            <a:pPr fontAlgn="base"/>
            <a:r>
              <a:rPr lang="en-IN" b="1" dirty="0"/>
              <a:t>managing and planning service visits </a:t>
            </a:r>
            <a:endParaRPr lang="en-IN" b="1" dirty="0" smtClean="0"/>
          </a:p>
          <a:p>
            <a:pPr fontAlgn="base"/>
            <a:r>
              <a:rPr lang="en-IN" b="1" dirty="0"/>
              <a:t>integrated with POs </a:t>
            </a:r>
            <a:r>
              <a:rPr lang="en-IN" b="1" dirty="0" smtClean="0"/>
              <a:t>and </a:t>
            </a:r>
            <a:r>
              <a:rPr lang="en-IN" b="1" dirty="0"/>
              <a:t>ERP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344" y="4221088"/>
            <a:ext cx="2736304" cy="165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622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92</TotalTime>
  <Words>339</Words>
  <Application>Microsoft Office PowerPoint</Application>
  <PresentationFormat>On-screen Show (4:3)</PresentationFormat>
  <Paragraphs>87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Pushpin</vt:lpstr>
      <vt:lpstr>AIRWAYS COURIER SERVICES</vt:lpstr>
      <vt:lpstr>TEAM EARTH</vt:lpstr>
      <vt:lpstr> Case understanding- </vt:lpstr>
      <vt:lpstr>PowerPoint Presentation</vt:lpstr>
      <vt:lpstr> Solutions-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AIRWAYS COURIER SERVICES</dc:title>
  <dc:creator>mahesh kshirsagar</dc:creator>
  <cp:lastModifiedBy>mahesh kshirsagar</cp:lastModifiedBy>
  <cp:revision>11</cp:revision>
  <dcterms:created xsi:type="dcterms:W3CDTF">2022-02-07T08:41:08Z</dcterms:created>
  <dcterms:modified xsi:type="dcterms:W3CDTF">2022-02-07T10:43:56Z</dcterms:modified>
</cp:coreProperties>
</file>